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7" r:id="rId5"/>
    <p:sldId id="266" r:id="rId6"/>
    <p:sldId id="264" r:id="rId7"/>
    <p:sldId id="270" r:id="rId8"/>
    <p:sldId id="276" r:id="rId9"/>
    <p:sldId id="273" r:id="rId10"/>
    <p:sldId id="267" r:id="rId11"/>
    <p:sldId id="275" r:id="rId12"/>
    <p:sldId id="261" r:id="rId13"/>
    <p:sldId id="277" r:id="rId14"/>
    <p:sldId id="269" r:id="rId15"/>
    <p:sldId id="274" r:id="rId16"/>
    <p:sldId id="272" r:id="rId17"/>
    <p:sldId id="259" r:id="rId18"/>
    <p:sldId id="26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E68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58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85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1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77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30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0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3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93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0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1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3845-653A-41D6-9611-FA97B6C72718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3CE1-DDA1-44FE-974B-C173BAFE3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zsmysl.cz/web/file/8_-_arabsk%C3%A1_%C5%99%C3%AD%C5%A1e_-_vznik_isl%C3%A1mu.pdf" TargetMode="External"/><Relationship Id="rId2" Type="http://schemas.openxmlformats.org/officeDocument/2006/relationships/hyperlink" Target="https://www.dejepis.com/ucebnice/arabska-ri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/>
              <a:t>ARABSKÁ ŘÍŠE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200" u="sng" dirty="0">
                <a:hlinkClick r:id="rId2"/>
              </a:rPr>
              <a:t>https://www.dejepis.com/ucebnice/arabska-rise/</a:t>
            </a:r>
            <a:endParaRPr lang="cs-CZ" sz="1200" dirty="0"/>
          </a:p>
          <a:p>
            <a:r>
              <a:rPr lang="cs-CZ" sz="1200" u="sng" dirty="0">
                <a:hlinkClick r:id="rId3"/>
              </a:rPr>
              <a:t>https://old.zsmysl.cz/web/file/8_-_arabsk%C3%A1_%C5%99%C3%AD%C5%A1e_-_vznik_isl%C3%A1mu.pdf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907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0" y="68378"/>
            <a:ext cx="9179330" cy="4656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4972526"/>
            <a:ext cx="432048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6806" y="6085456"/>
            <a:ext cx="4027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5732" y="5526524"/>
            <a:ext cx="433860" cy="369332"/>
          </a:xfrm>
          <a:prstGeom prst="rect">
            <a:avLst/>
          </a:prstGeom>
          <a:solidFill>
            <a:srgbClr val="EA7E68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03648" y="4972526"/>
            <a:ext cx="4455900" cy="4001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Územní expanze za Mohameda 622–632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5526524"/>
            <a:ext cx="4752528" cy="400110"/>
          </a:xfrm>
          <a:prstGeom prst="rect">
            <a:avLst/>
          </a:prstGeom>
          <a:noFill/>
          <a:ln>
            <a:solidFill>
              <a:srgbClr val="EA7E68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Územní expanze za </a:t>
            </a:r>
            <a:r>
              <a:rPr lang="cs-CZ" sz="2000" b="1" dirty="0" smtClean="0"/>
              <a:t>jeho nástupců 632–661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03648" y="6091256"/>
            <a:ext cx="453650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Územní expanze za </a:t>
            </a:r>
            <a:r>
              <a:rPr lang="cs-CZ" b="1" dirty="0" err="1" smtClean="0"/>
              <a:t>Ummájovců</a:t>
            </a:r>
            <a:r>
              <a:rPr lang="cs-CZ" b="1" dirty="0" smtClean="0"/>
              <a:t> 661–750</a:t>
            </a:r>
            <a:endParaRPr lang="cs-CZ" dirty="0"/>
          </a:p>
        </p:txBody>
      </p:sp>
      <p:sp>
        <p:nvSpPr>
          <p:cNvPr id="5" name="SMARTInkShape-1"/>
          <p:cNvSpPr/>
          <p:nvPr/>
        </p:nvSpPr>
        <p:spPr>
          <a:xfrm>
            <a:off x="5120640" y="2880360"/>
            <a:ext cx="857251" cy="1080136"/>
          </a:xfrm>
          <a:custGeom>
            <a:avLst/>
            <a:gdLst/>
            <a:ahLst/>
            <a:cxnLst/>
            <a:rect l="0" t="0" r="0" b="0"/>
            <a:pathLst>
              <a:path w="857251" h="1080136">
                <a:moveTo>
                  <a:pt x="0" y="154305"/>
                </a:moveTo>
                <a:lnTo>
                  <a:pt x="0" y="161686"/>
                </a:lnTo>
                <a:lnTo>
                  <a:pt x="953" y="162083"/>
                </a:lnTo>
                <a:lnTo>
                  <a:pt x="4551" y="162524"/>
                </a:lnTo>
                <a:lnTo>
                  <a:pt x="5890" y="161690"/>
                </a:lnTo>
                <a:lnTo>
                  <a:pt x="6785" y="160181"/>
                </a:lnTo>
                <a:lnTo>
                  <a:pt x="8569" y="154314"/>
                </a:lnTo>
                <a:lnTo>
                  <a:pt x="8573" y="113988"/>
                </a:lnTo>
                <a:lnTo>
                  <a:pt x="8573" y="95979"/>
                </a:lnTo>
                <a:lnTo>
                  <a:pt x="15953" y="87064"/>
                </a:lnTo>
                <a:lnTo>
                  <a:pt x="17862" y="79146"/>
                </a:lnTo>
                <a:lnTo>
                  <a:pt x="49850" y="44450"/>
                </a:lnTo>
                <a:lnTo>
                  <a:pt x="53271" y="43568"/>
                </a:lnTo>
                <a:lnTo>
                  <a:pt x="55516" y="43333"/>
                </a:lnTo>
                <a:lnTo>
                  <a:pt x="57013" y="42224"/>
                </a:lnTo>
                <a:lnTo>
                  <a:pt x="58677" y="38451"/>
                </a:lnTo>
                <a:lnTo>
                  <a:pt x="60073" y="37064"/>
                </a:lnTo>
                <a:lnTo>
                  <a:pt x="69157" y="32298"/>
                </a:lnTo>
                <a:lnTo>
                  <a:pt x="74551" y="28642"/>
                </a:lnTo>
                <a:lnTo>
                  <a:pt x="82944" y="26584"/>
                </a:lnTo>
                <a:lnTo>
                  <a:pt x="88616" y="26103"/>
                </a:lnTo>
                <a:lnTo>
                  <a:pt x="90510" y="25022"/>
                </a:lnTo>
                <a:lnTo>
                  <a:pt x="91773" y="23348"/>
                </a:lnTo>
                <a:lnTo>
                  <a:pt x="92615" y="21281"/>
                </a:lnTo>
                <a:lnTo>
                  <a:pt x="94129" y="19902"/>
                </a:lnTo>
                <a:lnTo>
                  <a:pt x="98350" y="18370"/>
                </a:lnTo>
                <a:lnTo>
                  <a:pt x="109854" y="17252"/>
                </a:lnTo>
                <a:lnTo>
                  <a:pt x="117974" y="11275"/>
                </a:lnTo>
                <a:lnTo>
                  <a:pt x="125971" y="9373"/>
                </a:lnTo>
                <a:lnTo>
                  <a:pt x="148600" y="8604"/>
                </a:lnTo>
                <a:lnTo>
                  <a:pt x="154309" y="6046"/>
                </a:lnTo>
                <a:lnTo>
                  <a:pt x="160022" y="2687"/>
                </a:lnTo>
                <a:lnTo>
                  <a:pt x="171450" y="531"/>
                </a:lnTo>
                <a:lnTo>
                  <a:pt x="214156" y="4"/>
                </a:lnTo>
                <a:lnTo>
                  <a:pt x="254816" y="0"/>
                </a:lnTo>
                <a:lnTo>
                  <a:pt x="278796" y="953"/>
                </a:lnTo>
                <a:lnTo>
                  <a:pt x="314737" y="10583"/>
                </a:lnTo>
                <a:lnTo>
                  <a:pt x="322763" y="14228"/>
                </a:lnTo>
                <a:lnTo>
                  <a:pt x="337039" y="17233"/>
                </a:lnTo>
                <a:lnTo>
                  <a:pt x="350879" y="23760"/>
                </a:lnTo>
                <a:lnTo>
                  <a:pt x="353934" y="24412"/>
                </a:lnTo>
                <a:lnTo>
                  <a:pt x="392428" y="42944"/>
                </a:lnTo>
                <a:lnTo>
                  <a:pt x="434264" y="59907"/>
                </a:lnTo>
                <a:lnTo>
                  <a:pt x="474259" y="75161"/>
                </a:lnTo>
                <a:lnTo>
                  <a:pt x="485856" y="82172"/>
                </a:lnTo>
                <a:lnTo>
                  <a:pt x="503818" y="87563"/>
                </a:lnTo>
                <a:lnTo>
                  <a:pt x="546271" y="111490"/>
                </a:lnTo>
                <a:lnTo>
                  <a:pt x="553303" y="116226"/>
                </a:lnTo>
                <a:lnTo>
                  <a:pt x="565577" y="121806"/>
                </a:lnTo>
                <a:lnTo>
                  <a:pt x="581725" y="131799"/>
                </a:lnTo>
                <a:lnTo>
                  <a:pt x="599540" y="138994"/>
                </a:lnTo>
                <a:lnTo>
                  <a:pt x="641137" y="169766"/>
                </a:lnTo>
                <a:lnTo>
                  <a:pt x="664913" y="194380"/>
                </a:lnTo>
                <a:lnTo>
                  <a:pt x="670456" y="205754"/>
                </a:lnTo>
                <a:lnTo>
                  <a:pt x="699156" y="237172"/>
                </a:lnTo>
                <a:lnTo>
                  <a:pt x="704736" y="248603"/>
                </a:lnTo>
                <a:lnTo>
                  <a:pt x="708503" y="254317"/>
                </a:lnTo>
                <a:lnTo>
                  <a:pt x="711577" y="262890"/>
                </a:lnTo>
                <a:lnTo>
                  <a:pt x="726293" y="282892"/>
                </a:lnTo>
                <a:lnTo>
                  <a:pt x="728562" y="288607"/>
                </a:lnTo>
                <a:lnTo>
                  <a:pt x="734241" y="297180"/>
                </a:lnTo>
                <a:lnTo>
                  <a:pt x="736348" y="305753"/>
                </a:lnTo>
                <a:lnTo>
                  <a:pt x="737118" y="315489"/>
                </a:lnTo>
                <a:lnTo>
                  <a:pt x="743103" y="323692"/>
                </a:lnTo>
                <a:lnTo>
                  <a:pt x="745006" y="331705"/>
                </a:lnTo>
                <a:lnTo>
                  <a:pt x="745807" y="372667"/>
                </a:lnTo>
                <a:lnTo>
                  <a:pt x="743267" y="377719"/>
                </a:lnTo>
                <a:lnTo>
                  <a:pt x="739915" y="383140"/>
                </a:lnTo>
                <a:lnTo>
                  <a:pt x="737764" y="394381"/>
                </a:lnTo>
                <a:lnTo>
                  <a:pt x="737244" y="431130"/>
                </a:lnTo>
                <a:lnTo>
                  <a:pt x="739779" y="437041"/>
                </a:lnTo>
                <a:lnTo>
                  <a:pt x="743128" y="442843"/>
                </a:lnTo>
                <a:lnTo>
                  <a:pt x="745278" y="454329"/>
                </a:lnTo>
                <a:lnTo>
                  <a:pt x="746689" y="469580"/>
                </a:lnTo>
                <a:lnTo>
                  <a:pt x="761007" y="512406"/>
                </a:lnTo>
                <a:lnTo>
                  <a:pt x="763040" y="519201"/>
                </a:lnTo>
                <a:lnTo>
                  <a:pt x="769567" y="531324"/>
                </a:lnTo>
                <a:lnTo>
                  <a:pt x="772220" y="545760"/>
                </a:lnTo>
                <a:lnTo>
                  <a:pt x="778259" y="557208"/>
                </a:lnTo>
                <a:lnTo>
                  <a:pt x="780808" y="571499"/>
                </a:lnTo>
                <a:lnTo>
                  <a:pt x="786835" y="582930"/>
                </a:lnTo>
                <a:lnTo>
                  <a:pt x="788307" y="594360"/>
                </a:lnTo>
                <a:lnTo>
                  <a:pt x="789381" y="596265"/>
                </a:lnTo>
                <a:lnTo>
                  <a:pt x="791049" y="597535"/>
                </a:lnTo>
                <a:lnTo>
                  <a:pt x="793114" y="598382"/>
                </a:lnTo>
                <a:lnTo>
                  <a:pt x="794490" y="599898"/>
                </a:lnTo>
                <a:lnTo>
                  <a:pt x="796019" y="604124"/>
                </a:lnTo>
                <a:lnTo>
                  <a:pt x="797953" y="614598"/>
                </a:lnTo>
                <a:lnTo>
                  <a:pt x="803062" y="623004"/>
                </a:lnTo>
                <a:lnTo>
                  <a:pt x="805953" y="631528"/>
                </a:lnTo>
                <a:lnTo>
                  <a:pt x="811465" y="641038"/>
                </a:lnTo>
                <a:lnTo>
                  <a:pt x="815083" y="665003"/>
                </a:lnTo>
                <a:lnTo>
                  <a:pt x="821122" y="677071"/>
                </a:lnTo>
                <a:lnTo>
                  <a:pt x="831670" y="716436"/>
                </a:lnTo>
                <a:lnTo>
                  <a:pt x="837182" y="726521"/>
                </a:lnTo>
                <a:lnTo>
                  <a:pt x="840802" y="750708"/>
                </a:lnTo>
                <a:lnTo>
                  <a:pt x="846839" y="762791"/>
                </a:lnTo>
                <a:lnTo>
                  <a:pt x="849558" y="785806"/>
                </a:lnTo>
                <a:lnTo>
                  <a:pt x="855449" y="797241"/>
                </a:lnTo>
                <a:lnTo>
                  <a:pt x="857248" y="838042"/>
                </a:lnTo>
                <a:lnTo>
                  <a:pt x="857250" y="855588"/>
                </a:lnTo>
                <a:lnTo>
                  <a:pt x="851359" y="863765"/>
                </a:lnTo>
                <a:lnTo>
                  <a:pt x="849472" y="871775"/>
                </a:lnTo>
                <a:lnTo>
                  <a:pt x="848678" y="914421"/>
                </a:lnTo>
                <a:lnTo>
                  <a:pt x="848678" y="920124"/>
                </a:lnTo>
                <a:lnTo>
                  <a:pt x="846138" y="925834"/>
                </a:lnTo>
                <a:lnTo>
                  <a:pt x="842786" y="931547"/>
                </a:lnTo>
                <a:lnTo>
                  <a:pt x="840458" y="941282"/>
                </a:lnTo>
                <a:lnTo>
                  <a:pt x="834283" y="949485"/>
                </a:lnTo>
                <a:lnTo>
                  <a:pt x="831395" y="957498"/>
                </a:lnTo>
                <a:lnTo>
                  <a:pt x="825882" y="965904"/>
                </a:lnTo>
                <a:lnTo>
                  <a:pt x="823345" y="975581"/>
                </a:lnTo>
                <a:lnTo>
                  <a:pt x="817145" y="983776"/>
                </a:lnTo>
                <a:lnTo>
                  <a:pt x="815613" y="989049"/>
                </a:lnTo>
                <a:lnTo>
                  <a:pt x="814252" y="990836"/>
                </a:lnTo>
                <a:lnTo>
                  <a:pt x="808738" y="994303"/>
                </a:lnTo>
                <a:lnTo>
                  <a:pt x="807114" y="998490"/>
                </a:lnTo>
                <a:lnTo>
                  <a:pt x="805728" y="999988"/>
                </a:lnTo>
                <a:lnTo>
                  <a:pt x="790249" y="1010246"/>
                </a:lnTo>
                <a:lnTo>
                  <a:pt x="781428" y="1018821"/>
                </a:lnTo>
                <a:lnTo>
                  <a:pt x="780215" y="1027394"/>
                </a:lnTo>
                <a:lnTo>
                  <a:pt x="779223" y="1027829"/>
                </a:lnTo>
                <a:lnTo>
                  <a:pt x="775581" y="1028313"/>
                </a:lnTo>
                <a:lnTo>
                  <a:pt x="774229" y="1029394"/>
                </a:lnTo>
                <a:lnTo>
                  <a:pt x="772727" y="1033136"/>
                </a:lnTo>
                <a:lnTo>
                  <a:pt x="771374" y="1034515"/>
                </a:lnTo>
                <a:lnTo>
                  <a:pt x="767330" y="1036047"/>
                </a:lnTo>
                <a:lnTo>
                  <a:pt x="765871" y="1037408"/>
                </a:lnTo>
                <a:lnTo>
                  <a:pt x="764250" y="1041460"/>
                </a:lnTo>
                <a:lnTo>
                  <a:pt x="762865" y="1042922"/>
                </a:lnTo>
                <a:lnTo>
                  <a:pt x="754298" y="1046541"/>
                </a:lnTo>
                <a:lnTo>
                  <a:pt x="747113" y="1053192"/>
                </a:lnTo>
                <a:lnTo>
                  <a:pt x="741643" y="1054054"/>
                </a:lnTo>
                <a:lnTo>
                  <a:pt x="740174" y="1055128"/>
                </a:lnTo>
                <a:lnTo>
                  <a:pt x="739194" y="1056796"/>
                </a:lnTo>
                <a:lnTo>
                  <a:pt x="737622" y="1061766"/>
                </a:lnTo>
                <a:lnTo>
                  <a:pt x="734867" y="1062446"/>
                </a:lnTo>
                <a:lnTo>
                  <a:pt x="725337" y="1062883"/>
                </a:lnTo>
                <a:lnTo>
                  <a:pt x="723588" y="1063871"/>
                </a:lnTo>
                <a:lnTo>
                  <a:pt x="722422" y="1065482"/>
                </a:lnTo>
                <a:lnTo>
                  <a:pt x="721644" y="1067509"/>
                </a:lnTo>
                <a:lnTo>
                  <a:pt x="720174" y="1068860"/>
                </a:lnTo>
                <a:lnTo>
                  <a:pt x="711911" y="1071457"/>
                </a:lnTo>
                <a:lnTo>
                  <a:pt x="694757" y="1071562"/>
                </a:lnTo>
                <a:lnTo>
                  <a:pt x="686163" y="1079782"/>
                </a:lnTo>
                <a:lnTo>
                  <a:pt x="643481" y="1080135"/>
                </a:lnTo>
                <a:lnTo>
                  <a:pt x="621597" y="1080135"/>
                </a:lnTo>
                <a:lnTo>
                  <a:pt x="620138" y="1079182"/>
                </a:lnTo>
                <a:lnTo>
                  <a:pt x="619165" y="1077595"/>
                </a:lnTo>
                <a:lnTo>
                  <a:pt x="617604" y="1072754"/>
                </a:lnTo>
                <a:lnTo>
                  <a:pt x="614851" y="1072092"/>
                </a:lnTo>
                <a:lnTo>
                  <a:pt x="595524" y="1071562"/>
                </a:lnTo>
                <a:lnTo>
                  <a:pt x="594184" y="1070610"/>
                </a:lnTo>
                <a:lnTo>
                  <a:pt x="593290" y="1069023"/>
                </a:lnTo>
                <a:lnTo>
                  <a:pt x="591503" y="10629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050660" cy="55152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71600" y="5661248"/>
            <a:ext cx="434907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Centra islámu a arabské říše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053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173341" cy="5112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8680"/>
            <a:ext cx="2728920" cy="49811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25624" y="5805264"/>
            <a:ext cx="807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	         </a:t>
            </a:r>
            <a:r>
              <a:rPr lang="cs-CZ" sz="2800" b="1" dirty="0" err="1" smtClean="0"/>
              <a:t>Mu´ávija</a:t>
            </a:r>
            <a:r>
              <a:rPr lang="cs-CZ" sz="2800" b="1" dirty="0" smtClean="0"/>
              <a:t>			</a:t>
            </a:r>
            <a:r>
              <a:rPr lang="cs-CZ" sz="2800" b="1" dirty="0" err="1" smtClean="0"/>
              <a:t>Hárum</a:t>
            </a:r>
            <a:r>
              <a:rPr lang="cs-CZ" sz="2800" b="1" dirty="0" smtClean="0"/>
              <a:t>-ar-</a:t>
            </a:r>
            <a:r>
              <a:rPr lang="cs-CZ" sz="2800" b="1" dirty="0" err="1" smtClean="0"/>
              <a:t>Rašíd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897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5" y="260648"/>
            <a:ext cx="9172085" cy="55892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3608" y="5850850"/>
            <a:ext cx="410573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Arabská říše za </a:t>
            </a:r>
            <a:r>
              <a:rPr lang="cs-CZ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Abbásovců</a:t>
            </a:r>
            <a:endParaRPr lang="cs-CZ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1384"/>
            <a:ext cx="8836331" cy="58747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93956" y="7647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Mešita v Káhiře</a:t>
            </a:r>
            <a:endParaRPr lang="cs-CZ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240360" cy="5241759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248472" cy="637270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87042" y="58052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Palác v Alhambře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393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" y="653771"/>
            <a:ext cx="9127370" cy="515197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5229200"/>
            <a:ext cx="4330824" cy="896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15616" y="590236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Mešita v </a:t>
            </a:r>
            <a:r>
              <a:rPr lang="cs-CZ" sz="3200" b="1" dirty="0" err="1" smtClean="0"/>
              <a:t>Cordóbě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4862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5"/>
          <a:stretch/>
        </p:blipFill>
        <p:spPr>
          <a:xfrm>
            <a:off x="169947" y="188640"/>
            <a:ext cx="6317618" cy="3096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7" y="3383283"/>
            <a:ext cx="3384355" cy="311226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12335" y="4888459"/>
            <a:ext cx="4210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b="1" dirty="0"/>
              <a:t>Arabské písmo a korán</a:t>
            </a:r>
          </a:p>
          <a:p>
            <a:pPr algn="r"/>
            <a:r>
              <a:rPr lang="cs-CZ" sz="2800" b="1" dirty="0" smtClean="0"/>
              <a:t>Pohádky tisíce a jedné noci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1960" y="5972328"/>
            <a:ext cx="11095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Sunna</a:t>
            </a:r>
            <a:endParaRPr lang="cs-CZ" sz="2800" b="1" dirty="0"/>
          </a:p>
        </p:txBody>
      </p:sp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5"/>
            <a:ext cx="3221824" cy="38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1"/>
          <a:stretch/>
        </p:blipFill>
        <p:spPr>
          <a:xfrm>
            <a:off x="107504" y="404664"/>
            <a:ext cx="8856984" cy="49514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67744" y="5778842"/>
            <a:ext cx="355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Arabské písmo a korán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7792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4" y="102004"/>
            <a:ext cx="8756204" cy="554913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84368" y="5877272"/>
            <a:ext cx="802432" cy="248891"/>
          </a:xfrm>
        </p:spPr>
        <p:txBody>
          <a:bodyPr>
            <a:normAutofit fontScale="32500" lnSpcReduction="20000"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5899099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Mohamed vede Abraháma, Mojžíše a Ježíše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526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278334" cy="47261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901"/>
          <a:stretch/>
        </p:blipFill>
        <p:spPr>
          <a:xfrm>
            <a:off x="208505" y="5157189"/>
            <a:ext cx="1581973" cy="13549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49" y="4465735"/>
            <a:ext cx="1962150" cy="2076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49" y="260648"/>
            <a:ext cx="1905000" cy="37973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59092" y="5157190"/>
            <a:ext cx="4711290" cy="1384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Mohamed a archanděl Gabriel</a:t>
            </a:r>
          </a:p>
          <a:p>
            <a:r>
              <a:rPr lang="cs-CZ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Hidžáz</a:t>
            </a:r>
            <a:endParaRPr lang="cs-CZ" sz="28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cs-CZ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Aláh</a:t>
            </a:r>
            <a:endParaRPr lang="cs-CZ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18"/>
            <a:ext cx="8953500" cy="4543425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5144"/>
            <a:ext cx="2857500" cy="1600200"/>
          </a:xfrm>
          <a:prstGeom prst="rect">
            <a:avLst/>
          </a:prstGeom>
        </p:spPr>
      </p:pic>
      <p:sp>
        <p:nvSpPr>
          <p:cNvPr id="38" name="Zástupný symbol pro obsah 37"/>
          <p:cNvSpPr>
            <a:spLocks noGrp="1"/>
          </p:cNvSpPr>
          <p:nvPr>
            <p:ph idx="1"/>
          </p:nvPr>
        </p:nvSpPr>
        <p:spPr>
          <a:xfrm>
            <a:off x="5076056" y="4005064"/>
            <a:ext cx="3610744" cy="21210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16016" y="4986635"/>
            <a:ext cx="3600400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Země uplatňující právo šaría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918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77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64088" y="4869160"/>
            <a:ext cx="338437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Rozšíření islámu</a:t>
            </a:r>
          </a:p>
          <a:p>
            <a:pPr algn="ctr"/>
            <a:r>
              <a:rPr lang="cs-CZ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ve světě</a:t>
            </a:r>
            <a:endParaRPr lang="cs-CZ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4662900"/>
            <a:ext cx="3816424" cy="18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856651" cy="4392488"/>
          </a:xfrm>
          <a:prstGeom prst="rect">
            <a:avLst/>
          </a:prstGeom>
        </p:spPr>
      </p:pic>
      <p:pic>
        <p:nvPicPr>
          <p:cNvPr id="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87" y="2996952"/>
            <a:ext cx="4535124" cy="34013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398549" cy="25489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364088" y="1295762"/>
            <a:ext cx="356155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Kaaba v Mekce</a:t>
            </a:r>
          </a:p>
          <a:p>
            <a:r>
              <a:rPr lang="cs-CZ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Velká mešita v Medíně</a:t>
            </a:r>
            <a:endParaRPr lang="cs-CZ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5452" cy="65976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0" y="5879024"/>
            <a:ext cx="40968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Skalní chrám v Jeruzalémě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760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8424936" cy="5581519"/>
          </a:xfrm>
        </p:spPr>
      </p:pic>
      <p:sp>
        <p:nvSpPr>
          <p:cNvPr id="6" name="TextovéPole 5"/>
          <p:cNvSpPr txBox="1"/>
          <p:nvPr/>
        </p:nvSpPr>
        <p:spPr>
          <a:xfrm>
            <a:off x="1547664" y="6021288"/>
            <a:ext cx="443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Hussainova mešita v </a:t>
            </a:r>
            <a:r>
              <a:rPr lang="cs-CZ" sz="2800" b="1" dirty="0" err="1" smtClean="0"/>
              <a:t>Karbale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092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6502400" cy="36525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/>
          <a:stretch/>
        </p:blipFill>
        <p:spPr>
          <a:xfrm>
            <a:off x="0" y="0"/>
            <a:ext cx="3419872" cy="34926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285"/>
            <a:ext cx="5076056" cy="3382715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645024"/>
            <a:ext cx="4860032" cy="32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99</Words>
  <Application>Microsoft Office PowerPoint</Application>
  <PresentationFormat>Předvádění na obrazovce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ARABSKÁ ŘÍŠE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ARABSKÁ ŘÍŠE</dc:title>
  <dc:creator>Lenka</dc:creator>
  <cp:lastModifiedBy>Lenka</cp:lastModifiedBy>
  <cp:revision>11</cp:revision>
  <dcterms:created xsi:type="dcterms:W3CDTF">2018-10-01T20:08:41Z</dcterms:created>
  <dcterms:modified xsi:type="dcterms:W3CDTF">2020-10-05T06:55:47Z</dcterms:modified>
</cp:coreProperties>
</file>