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71" r:id="rId4"/>
    <p:sldId id="281" r:id="rId5"/>
    <p:sldId id="283" r:id="rId6"/>
    <p:sldId id="272" r:id="rId7"/>
    <p:sldId id="267" r:id="rId8"/>
    <p:sldId id="265" r:id="rId9"/>
    <p:sldId id="274" r:id="rId10"/>
    <p:sldId id="273" r:id="rId11"/>
    <p:sldId id="277" r:id="rId12"/>
    <p:sldId id="264" r:id="rId13"/>
    <p:sldId id="275" r:id="rId14"/>
    <p:sldId id="266" r:id="rId15"/>
    <p:sldId id="262" r:id="rId16"/>
    <p:sldId id="282" r:id="rId17"/>
    <p:sldId id="269" r:id="rId18"/>
    <p:sldId id="260" r:id="rId19"/>
    <p:sldId id="268" r:id="rId20"/>
    <p:sldId id="276" r:id="rId21"/>
    <p:sldId id="284" r:id="rId22"/>
    <p:sldId id="257" r:id="rId23"/>
    <p:sldId id="270" r:id="rId24"/>
    <p:sldId id="278" r:id="rId25"/>
    <p:sldId id="263" r:id="rId26"/>
    <p:sldId id="279" r:id="rId27"/>
    <p:sldId id="258" r:id="rId28"/>
    <p:sldId id="280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342"/>
    <a:srgbClr val="CDD3A9"/>
    <a:srgbClr val="663300"/>
    <a:srgbClr val="D6009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BCC41-2A8B-4168-9940-22D368258408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1A44D-761F-42BF-A882-BE12796A6B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70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1A44D-761F-42BF-A882-BE12796A6B7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94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FB3B-95E6-4AFA-AAF1-774AB08838AD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A66-D584-4AAF-9E0F-8C28294E6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9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FB3B-95E6-4AFA-AAF1-774AB08838AD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A66-D584-4AAF-9E0F-8C28294E6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04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FB3B-95E6-4AFA-AAF1-774AB08838AD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A66-D584-4AAF-9E0F-8C28294E6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59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FB3B-95E6-4AFA-AAF1-774AB08838AD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A66-D584-4AAF-9E0F-8C28294E6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82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FB3B-95E6-4AFA-AAF1-774AB08838AD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A66-D584-4AAF-9E0F-8C28294E6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96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FB3B-95E6-4AFA-AAF1-774AB08838AD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A66-D584-4AAF-9E0F-8C28294E6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45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FB3B-95E6-4AFA-AAF1-774AB08838AD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A66-D584-4AAF-9E0F-8C28294E6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58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FB3B-95E6-4AFA-AAF1-774AB08838AD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A66-D584-4AAF-9E0F-8C28294E6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7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FB3B-95E6-4AFA-AAF1-774AB08838AD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A66-D584-4AAF-9E0F-8C28294E6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47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FB3B-95E6-4AFA-AAF1-774AB08838AD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A66-D584-4AAF-9E0F-8C28294E6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9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9FB3B-95E6-4AFA-AAF1-774AB08838AD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A66-D584-4AAF-9E0F-8C28294E6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70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9FB3B-95E6-4AFA-AAF1-774AB08838AD}" type="datetimeFigureOut">
              <a:rPr lang="cs-CZ" smtClean="0"/>
              <a:t>4.5.2020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BA66-D584-4AAF-9E0F-8C28294E6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7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vizeseznam.cz/video/vylety-do-minulosti/zalozeni-univerzity-karlovy-7-duben-1348-3170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KAREL IV.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1346–1378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53217" cy="465275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43808" y="5517232"/>
            <a:ext cx="3546805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Karel a </a:t>
            </a:r>
            <a:r>
              <a:rPr lang="cs-CZ" sz="2800" b="1" dirty="0" smtClean="0">
                <a:solidFill>
                  <a:schemeClr val="bg1"/>
                </a:solidFill>
              </a:rPr>
              <a:t>Anna Svídnická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4679"/>
            <a:ext cx="3888432" cy="518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51" y="404664"/>
            <a:ext cx="3888432" cy="476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1259632" y="5877272"/>
            <a:ext cx="2088232" cy="523220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Václav IV.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44976" y="5662729"/>
            <a:ext cx="3530582" cy="523220"/>
          </a:xfrm>
          <a:prstGeom prst="rect">
            <a:avLst/>
          </a:prstGeom>
          <a:solidFill>
            <a:srgbClr val="A5002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Zikmund Lucemburský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7360" y="404664"/>
            <a:ext cx="3443869" cy="114300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cs-CZ" sz="3200" b="1" dirty="0" smtClean="0">
                <a:solidFill>
                  <a:schemeClr val="bg1"/>
                </a:solidFill>
              </a:rPr>
              <a:t>Arcibiskupové </a:t>
            </a:r>
            <a:br>
              <a:rPr lang="cs-CZ" sz="3200" b="1" dirty="0" smtClean="0">
                <a:solidFill>
                  <a:schemeClr val="bg1"/>
                </a:solidFill>
              </a:rPr>
            </a:br>
            <a:r>
              <a:rPr lang="cs-CZ" sz="3200" b="1" dirty="0" smtClean="0">
                <a:solidFill>
                  <a:schemeClr val="bg1"/>
                </a:solidFill>
              </a:rPr>
              <a:t>za vlády Karly IV.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24" y="3091143"/>
            <a:ext cx="2284177" cy="348337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834" y="2064293"/>
            <a:ext cx="3170922" cy="3730497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7"/>
            <a:ext cx="3615772" cy="230338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02941" y="2564029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Arnošt z Pardubic</a:t>
            </a:r>
            <a:endParaRPr lang="cs-CZ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30309" y="6021288"/>
            <a:ext cx="2897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Jan Očko z Vlašimi</a:t>
            </a:r>
            <a:endParaRPr lang="cs-CZ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5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6" y="432267"/>
            <a:ext cx="4104456" cy="51921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/>
          <a:stretch/>
        </p:blipFill>
        <p:spPr>
          <a:xfrm>
            <a:off x="4780609" y="365871"/>
            <a:ext cx="4135691" cy="52741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ovéPole 2"/>
          <p:cNvSpPr txBox="1"/>
          <p:nvPr/>
        </p:nvSpPr>
        <p:spPr>
          <a:xfrm>
            <a:off x="1454963" y="5865181"/>
            <a:ext cx="183082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Kliment VI.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848221" y="5831686"/>
            <a:ext cx="2018501" cy="523220"/>
          </a:xfrm>
          <a:prstGeom prst="rect">
            <a:avLst/>
          </a:prstGeom>
          <a:solidFill>
            <a:srgbClr val="663300"/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Innocenc </a:t>
            </a:r>
            <a:r>
              <a:rPr lang="cs-CZ" sz="2800" b="1" dirty="0" smtClean="0">
                <a:solidFill>
                  <a:schemeClr val="bg1"/>
                </a:solidFill>
              </a:rPr>
              <a:t>VI.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3818946" cy="648072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Stavitelé Karla IV.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16865"/>
            <a:ext cx="3987684" cy="3657921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556792"/>
            <a:ext cx="3749461" cy="365792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31515" y="5499900"/>
            <a:ext cx="2569293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Matyáš z </a:t>
            </a:r>
            <a:r>
              <a:rPr lang="cs-CZ" sz="2800" b="1" dirty="0" err="1" smtClean="0">
                <a:solidFill>
                  <a:schemeClr val="bg1"/>
                </a:solidFill>
              </a:rPr>
              <a:t>Arrasu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989443" y="5499900"/>
            <a:ext cx="3346622" cy="5232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Petr Parléř z </a:t>
            </a:r>
            <a:r>
              <a:rPr lang="cs-CZ" sz="2800" b="1" dirty="0" err="1" smtClean="0">
                <a:solidFill>
                  <a:schemeClr val="bg1"/>
                </a:solidFill>
              </a:rPr>
              <a:t>Gm</a:t>
            </a:r>
            <a:r>
              <a:rPr lang="cs-CZ" sz="2800" b="1" dirty="0" err="1" smtClean="0">
                <a:solidFill>
                  <a:schemeClr val="bg1"/>
                </a:solidFill>
                <a:cs typeface="Vrinda"/>
              </a:rPr>
              <a:t>ündu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r="14067"/>
          <a:stretch/>
        </p:blipFill>
        <p:spPr>
          <a:xfrm>
            <a:off x="4788024" y="260648"/>
            <a:ext cx="3990076" cy="576020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3201" r="5279" b="5083"/>
          <a:stretch/>
        </p:blipFill>
        <p:spPr>
          <a:xfrm>
            <a:off x="467544" y="620688"/>
            <a:ext cx="4011326" cy="365404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3755" y="4747887"/>
            <a:ext cx="3018903" cy="523220"/>
          </a:xfrm>
          <a:prstGeom prst="rect">
            <a:avLst/>
          </a:prstGeom>
          <a:solidFill>
            <a:srgbClr val="D60093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Země koruny české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86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" b="6357"/>
          <a:stretch/>
        </p:blipFill>
        <p:spPr>
          <a:xfrm>
            <a:off x="827584" y="109182"/>
            <a:ext cx="7344816" cy="6723495"/>
          </a:xfrm>
        </p:spPr>
      </p:pic>
    </p:spTree>
    <p:extLst>
      <p:ext uri="{BB962C8B-B14F-4D97-AF65-F5344CB8AC3E}">
        <p14:creationId xmlns:p14="http://schemas.microsoft.com/office/powerpoint/2010/main" val="28237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38" y="3854335"/>
            <a:ext cx="2765107" cy="2736304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4696"/>
            <a:ext cx="4972808" cy="6329991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ovéPole 5"/>
          <p:cNvSpPr txBox="1"/>
          <p:nvPr/>
        </p:nvSpPr>
        <p:spPr>
          <a:xfrm>
            <a:off x="6132003" y="3164033"/>
            <a:ext cx="2463688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Zlatá bula 1356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58" y="620688"/>
            <a:ext cx="3236299" cy="2268106"/>
          </a:xfrm>
          <a:prstGeom prst="rect">
            <a:avLst/>
          </a:prstGeom>
        </p:spPr>
      </p:pic>
      <p:sp>
        <p:nvSpPr>
          <p:cNvPr id="8" name="Nadpis 7"/>
          <p:cNvSpPr txBox="1">
            <a:spLocks noGrp="1"/>
          </p:cNvSpPr>
          <p:nvPr>
            <p:ph type="title"/>
          </p:nvPr>
        </p:nvSpPr>
        <p:spPr>
          <a:xfrm>
            <a:off x="5795087" y="244696"/>
            <a:ext cx="313752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Svatá říše římská 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za Karla IV.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0648"/>
            <a:ext cx="3364981" cy="4486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9"/>
          <a:stretch/>
        </p:blipFill>
        <p:spPr>
          <a:xfrm>
            <a:off x="611560" y="3284983"/>
            <a:ext cx="2842891" cy="3346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8"/>
          <a:stretch/>
        </p:blipFill>
        <p:spPr>
          <a:xfrm>
            <a:off x="611560" y="260647"/>
            <a:ext cx="4013053" cy="248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914" y="148478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51920" y="6108681"/>
            <a:ext cx="2041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Monte Carlo</a:t>
            </a:r>
            <a:endParaRPr lang="cs-CZ" sz="28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209192" y="5144498"/>
            <a:ext cx="3303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Klášter Na Slovanech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8846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9" r="6176" b="34059"/>
          <a:stretch/>
        </p:blipFill>
        <p:spPr>
          <a:xfrm>
            <a:off x="395536" y="260648"/>
            <a:ext cx="5274116" cy="291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26852"/>
            <a:ext cx="3480796" cy="3898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454894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6300192" y="548679"/>
            <a:ext cx="22347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Karlštejn</a:t>
            </a:r>
          </a:p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/>
              <a:t>Říšská koruna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99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9"/>
          <a:stretch/>
        </p:blipFill>
        <p:spPr>
          <a:xfrm>
            <a:off x="6084168" y="467024"/>
            <a:ext cx="2361688" cy="5701246"/>
          </a:xfrm>
          <a:prstGeom prst="rect">
            <a:avLst/>
          </a:prstGeom>
          <a:ln w="1905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129146" cy="5825966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84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6" y="202869"/>
            <a:ext cx="6300192" cy="4414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1403648" y="5885451"/>
            <a:ext cx="2578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Mistr Theodorik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413543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Kaple sv. Kříže na Karlštejně</a:t>
            </a:r>
            <a:endParaRPr lang="cs-CZ" sz="2800" b="1" dirty="0"/>
          </a:p>
        </p:txBody>
      </p:sp>
      <p:pic>
        <p:nvPicPr>
          <p:cNvPr id="8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488" r="4767"/>
          <a:stretch/>
        </p:blipFill>
        <p:spPr>
          <a:xfrm>
            <a:off x="4694830" y="1916832"/>
            <a:ext cx="4014512" cy="461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1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        Karlova univerzita</a:t>
            </a:r>
            <a:br>
              <a:rPr lang="cs-CZ" sz="3200" b="1" dirty="0" smtClean="0"/>
            </a:br>
            <a:r>
              <a:rPr lang="cs-CZ" sz="3200" b="1" dirty="0" smtClean="0"/>
              <a:t>7. 4. 1348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>
              <a:hlinkClick r:id="rId3"/>
            </a:endParaRPr>
          </a:p>
          <a:p>
            <a:pPr marL="0" indent="0">
              <a:buNone/>
            </a:pPr>
            <a:r>
              <a:rPr lang="cs-CZ" sz="1300" dirty="0">
                <a:hlinkClick r:id="rId3"/>
              </a:rPr>
              <a:t> </a:t>
            </a:r>
            <a:r>
              <a:rPr lang="cs-CZ" sz="1300" dirty="0" smtClean="0">
                <a:hlinkClick r:id="rId3"/>
              </a:rPr>
              <a:t>            https</a:t>
            </a:r>
            <a:r>
              <a:rPr lang="cs-CZ" sz="1300" dirty="0">
                <a:hlinkClick r:id="rId3"/>
              </a:rPr>
              <a:t>://www.televizeseznam.cz/video/vylety-do-minulosti/zalozeni-univerzity-karlovy-7-duben-1348-317017</a:t>
            </a:r>
            <a:endParaRPr lang="cs-CZ" sz="1300" dirty="0"/>
          </a:p>
          <a:p>
            <a:endParaRPr lang="cs-CZ" sz="13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7750"/>
            <a:ext cx="7874000" cy="41656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5111"/>
            <a:ext cx="2329384" cy="23293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6333"/>
            <a:ext cx="3055325" cy="45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4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78" y="1705808"/>
            <a:ext cx="3225800" cy="48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964326" cy="537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50510" y="332656"/>
            <a:ext cx="331236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Nové Město Pražské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95366" y="6021288"/>
            <a:ext cx="439248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Novoměstská radnice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5486"/>
            <a:ext cx="3966605" cy="608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r="14807"/>
          <a:stretch/>
        </p:blipFill>
        <p:spPr>
          <a:xfrm>
            <a:off x="4499992" y="260648"/>
            <a:ext cx="4436495" cy="3897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5327876" y="4941168"/>
            <a:ext cx="2951577" cy="954107"/>
          </a:xfrm>
          <a:prstGeom prst="rect">
            <a:avLst/>
          </a:prstGeom>
          <a:solidFill>
            <a:srgbClr val="66330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Katedrála sv. Víta,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Václava a Vojtěcha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5177"/>
            <a:ext cx="6777119" cy="452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61048"/>
            <a:ext cx="3111232" cy="2699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664513" y="5086180"/>
            <a:ext cx="3305328" cy="523220"/>
          </a:xfrm>
          <a:prstGeom prst="rect">
            <a:avLst/>
          </a:prstGeom>
          <a:solidFill>
            <a:srgbClr val="66330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Svatováclavská kaple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403648" y="5949280"/>
            <a:ext cx="3888432" cy="523220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Svatováclavská koruna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7"/>
            <a:ext cx="7272808" cy="484664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6632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6" t="16152" r="12500" b="15313"/>
          <a:stretch/>
        </p:blipFill>
        <p:spPr>
          <a:xfrm>
            <a:off x="5724128" y="2683969"/>
            <a:ext cx="3024554" cy="37121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7544" y="566124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Hladová zeď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276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20" y="1484784"/>
            <a:ext cx="4295455" cy="455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5"/>
            <a:ext cx="4062068" cy="604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6804248" y="5183614"/>
            <a:ext cx="19634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2"/>
                </a:solidFill>
              </a:rPr>
              <a:t>Karlův most</a:t>
            </a:r>
            <a:endParaRPr lang="cs-CZ" sz="2800" b="1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482244" y="446378"/>
            <a:ext cx="46440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2"/>
                </a:solidFill>
              </a:rPr>
              <a:t>Staroměstská mostecká věž</a:t>
            </a:r>
            <a:endParaRPr lang="cs-CZ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31412"/>
            <a:ext cx="3554704" cy="444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117" r="-2119" b="13995"/>
          <a:stretch/>
        </p:blipFill>
        <p:spPr>
          <a:xfrm>
            <a:off x="395536" y="620688"/>
            <a:ext cx="4507944" cy="466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7094" y="1738179"/>
            <a:ext cx="8229600" cy="299028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17360" y="55892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Ludvík I. Veliký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45078" y="5582898"/>
            <a:ext cx="1760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/>
              <a:t>Kazimír III.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2017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9" y="498412"/>
            <a:ext cx="316500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8412"/>
            <a:ext cx="3461537" cy="45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259632" y="5706834"/>
            <a:ext cx="2096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Ludvík Bavor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 flipH="1">
            <a:off x="5677555" y="5706834"/>
            <a:ext cx="1970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Edvard III.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475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" r="1"/>
          <a:stretch/>
        </p:blipFill>
        <p:spPr>
          <a:xfrm>
            <a:off x="6012160" y="506430"/>
            <a:ext cx="2876077" cy="39604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39" y="260648"/>
            <a:ext cx="2012652" cy="61379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3779" r="3967" b="3647"/>
          <a:stretch/>
        </p:blipFill>
        <p:spPr>
          <a:xfrm>
            <a:off x="2709377" y="506430"/>
            <a:ext cx="3016156" cy="488589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131913" y="5764614"/>
            <a:ext cx="539461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Karel IV. jako markrabě, král a císař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2" y="181656"/>
            <a:ext cx="3096344" cy="349198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33158"/>
            <a:ext cx="4872510" cy="37018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75" y="187247"/>
            <a:ext cx="4858087" cy="266152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3601727" cy="268492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16280"/>
            <a:ext cx="1584176" cy="174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259560" cy="282789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92727"/>
            <a:ext cx="2282719" cy="30436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3" y="167669"/>
            <a:ext cx="6143625" cy="35433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3" y="4581128"/>
            <a:ext cx="4497877" cy="12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7395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843808" y="476672"/>
            <a:ext cx="610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Karel </a:t>
            </a:r>
            <a:r>
              <a:rPr lang="cs-CZ" sz="2800" b="1" dirty="0">
                <a:solidFill>
                  <a:schemeClr val="bg1"/>
                </a:solidFill>
              </a:rPr>
              <a:t>poučuje své </a:t>
            </a:r>
            <a:r>
              <a:rPr lang="cs-CZ" sz="2800" b="1" dirty="0" smtClean="0">
                <a:solidFill>
                  <a:schemeClr val="bg1"/>
                </a:solidFill>
              </a:rPr>
              <a:t>nástupce – Vita Caroli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3200" b="1" dirty="0" smtClean="0"/>
              <a:t>		</a:t>
            </a:r>
            <a:endParaRPr lang="cs-CZ" sz="32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6" y="3533416"/>
            <a:ext cx="3998461" cy="296760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6" y="319169"/>
            <a:ext cx="3605240" cy="293277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23928" y="5501874"/>
            <a:ext cx="30181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Eliška Přemyslovna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41062" y="1814712"/>
            <a:ext cx="27178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Jan Lucemburský</a:t>
            </a:r>
            <a:endParaRPr lang="cs-CZ" sz="28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18" y="319169"/>
            <a:ext cx="2788433" cy="335955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702286" y="3678727"/>
            <a:ext cx="312226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sz="2800" b="1" dirty="0" smtClean="0"/>
              <a:t>Karel IV. Krásný</a:t>
            </a:r>
          </a:p>
          <a:p>
            <a:pPr algn="r"/>
            <a:r>
              <a:rPr lang="cs-CZ" sz="2800" b="1" dirty="0" smtClean="0"/>
              <a:t>Marie Lucemburská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46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16" y="3080016"/>
            <a:ext cx="2454776" cy="347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1547"/>
            <a:ext cx="3816424" cy="242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7"/>
          <a:stretch/>
        </p:blipFill>
        <p:spPr>
          <a:xfrm>
            <a:off x="4897848" y="253284"/>
            <a:ext cx="3806552" cy="2734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r="8197"/>
          <a:stretch/>
        </p:blipFill>
        <p:spPr>
          <a:xfrm>
            <a:off x="424529" y="2966333"/>
            <a:ext cx="2333768" cy="3636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059832" y="3476791"/>
            <a:ext cx="2952328" cy="26776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Blanka z </a:t>
            </a:r>
            <a:r>
              <a:rPr lang="cs-CZ" sz="2400" b="1" dirty="0" err="1" smtClean="0">
                <a:solidFill>
                  <a:schemeClr val="bg1"/>
                </a:solidFill>
              </a:rPr>
              <a:t>Valois</a:t>
            </a:r>
            <a:endParaRPr lang="cs-CZ" sz="2400" b="1" dirty="0" smtClean="0">
              <a:solidFill>
                <a:schemeClr val="bg1"/>
              </a:solidFill>
            </a:endParaRP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pPr algn="r"/>
            <a:r>
              <a:rPr lang="cs-CZ" sz="2400" b="1" dirty="0" smtClean="0">
                <a:solidFill>
                  <a:schemeClr val="bg1"/>
                </a:solidFill>
              </a:rPr>
              <a:t>Anna Falcká</a:t>
            </a:r>
          </a:p>
          <a:p>
            <a:pPr algn="r"/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400" b="1" dirty="0" smtClean="0">
                <a:solidFill>
                  <a:schemeClr val="bg1"/>
                </a:solidFill>
              </a:rPr>
              <a:t>Anna Svídnická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pPr algn="r"/>
            <a:r>
              <a:rPr lang="cs-CZ" sz="2400" b="1" dirty="0" smtClean="0">
                <a:solidFill>
                  <a:schemeClr val="bg1"/>
                </a:solidFill>
              </a:rPr>
              <a:t>Eliška Pomořanská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/>
          <a:stretch/>
        </p:blipFill>
        <p:spPr>
          <a:xfrm>
            <a:off x="683568" y="188640"/>
            <a:ext cx="4511942" cy="628779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80112" y="1340768"/>
            <a:ext cx="2638736" cy="954107"/>
          </a:xfrm>
          <a:prstGeom prst="rect">
            <a:avLst/>
          </a:prstGeom>
          <a:solidFill>
            <a:srgbClr val="A50021"/>
          </a:solidFill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Karel </a:t>
            </a:r>
            <a:r>
              <a:rPr lang="cs-CZ" sz="2800" b="1" dirty="0" smtClean="0">
                <a:solidFill>
                  <a:schemeClr val="bg1"/>
                </a:solidFill>
              </a:rPr>
              <a:t>IV. 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>a Blanka z </a:t>
            </a:r>
            <a:r>
              <a:rPr lang="cs-CZ" sz="2800" b="1" dirty="0" err="1" smtClean="0">
                <a:solidFill>
                  <a:schemeClr val="bg1"/>
                </a:solidFill>
              </a:rPr>
              <a:t>Valois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153</Words>
  <Application>Microsoft Office PowerPoint</Application>
  <PresentationFormat>Předvádění na obrazovce (4:3)</PresentationFormat>
  <Paragraphs>64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KAREL IV.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</vt:lpstr>
      <vt:lpstr>Prezentace aplikace PowerPoint</vt:lpstr>
      <vt:lpstr>Prezentace aplikace PowerPoint</vt:lpstr>
      <vt:lpstr>Prezentace aplikace PowerPoint</vt:lpstr>
      <vt:lpstr>Prezentace aplikace PowerPoint</vt:lpstr>
      <vt:lpstr>Arcibiskupové  za vlády Karly IV.</vt:lpstr>
      <vt:lpstr>Prezentace aplikace PowerPoint</vt:lpstr>
      <vt:lpstr>Stavitelé Karla IV.</vt:lpstr>
      <vt:lpstr>Prezentace aplikace PowerPoint</vt:lpstr>
      <vt:lpstr>Prezentace aplikace PowerPoint</vt:lpstr>
      <vt:lpstr>Svatá říše římská  za Karla IV.</vt:lpstr>
      <vt:lpstr>Prezentace aplikace PowerPoint</vt:lpstr>
      <vt:lpstr>Prezentace aplikace PowerPoint</vt:lpstr>
      <vt:lpstr>Prezentace aplikace PowerPoint</vt:lpstr>
      <vt:lpstr>        Karlova univerzita 7. 4. 1348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KAREL IV.</dc:title>
  <dc:creator>krupilen</dc:creator>
  <cp:lastModifiedBy>Lenka</cp:lastModifiedBy>
  <cp:revision>18</cp:revision>
  <dcterms:created xsi:type="dcterms:W3CDTF">2015-05-15T10:33:01Z</dcterms:created>
  <dcterms:modified xsi:type="dcterms:W3CDTF">2020-05-04T07:35:08Z</dcterms:modified>
</cp:coreProperties>
</file>